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E37EB-5249-4C4E-AB98-AB74F6980FD2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A1F22CA0-10C0-4751-BD20-F99328086D54}">
      <dgm:prSet phldrT="[Tekst]"/>
      <dgm:spPr/>
      <dgm:t>
        <a:bodyPr/>
        <a:lstStyle/>
        <a:p>
          <a:r>
            <a:rPr lang="da-DK" dirty="0"/>
            <a:t>Alt data</a:t>
          </a:r>
        </a:p>
      </dgm:t>
    </dgm:pt>
    <dgm:pt modelId="{C92EE923-1187-450E-B255-C09ADA443927}" type="parTrans" cxnId="{97E1BD9A-4506-46C7-A002-B40C092A757C}">
      <dgm:prSet/>
      <dgm:spPr/>
      <dgm:t>
        <a:bodyPr/>
        <a:lstStyle/>
        <a:p>
          <a:endParaRPr lang="da-DK"/>
        </a:p>
      </dgm:t>
    </dgm:pt>
    <dgm:pt modelId="{18DC9334-8339-40CF-8232-5CA2E1C17644}" type="sibTrans" cxnId="{97E1BD9A-4506-46C7-A002-B40C092A757C}">
      <dgm:prSet/>
      <dgm:spPr/>
      <dgm:t>
        <a:bodyPr/>
        <a:lstStyle/>
        <a:p>
          <a:endParaRPr lang="da-DK"/>
        </a:p>
      </dgm:t>
    </dgm:pt>
    <dgm:pt modelId="{D6E60F18-D051-49B1-A984-01C1A02AE638}">
      <dgm:prSet phldrT="[Tekst]"/>
      <dgm:spPr/>
      <dgm:t>
        <a:bodyPr/>
        <a:lstStyle/>
        <a:p>
          <a:r>
            <a:rPr lang="da-DK" dirty="0"/>
            <a:t>Holland 21/22</a:t>
          </a:r>
        </a:p>
      </dgm:t>
    </dgm:pt>
    <dgm:pt modelId="{355B4892-91CD-40D6-BE42-5CF39EDE7355}" type="parTrans" cxnId="{35B21912-FC8B-483F-9501-FF8EC9CD7F29}">
      <dgm:prSet/>
      <dgm:spPr/>
      <dgm:t>
        <a:bodyPr/>
        <a:lstStyle/>
        <a:p>
          <a:endParaRPr lang="da-DK"/>
        </a:p>
      </dgm:t>
    </dgm:pt>
    <dgm:pt modelId="{5952004D-C4B8-4D4F-9D5B-D9283F7D6E03}" type="sibTrans" cxnId="{35B21912-FC8B-483F-9501-FF8EC9CD7F29}">
      <dgm:prSet/>
      <dgm:spPr/>
      <dgm:t>
        <a:bodyPr/>
        <a:lstStyle/>
        <a:p>
          <a:endParaRPr lang="da-DK"/>
        </a:p>
      </dgm:t>
    </dgm:pt>
    <dgm:pt modelId="{A0CB9BB0-9235-4CE9-80B5-E0D19D96DDCC}">
      <dgm:prSet phldrT="[Tekst]"/>
      <dgm:spPr/>
      <dgm:t>
        <a:bodyPr/>
        <a:lstStyle/>
        <a:p>
          <a:r>
            <a:rPr lang="da-DK" dirty="0"/>
            <a:t>Holland 22-</a:t>
          </a:r>
        </a:p>
      </dgm:t>
    </dgm:pt>
    <dgm:pt modelId="{9F01356D-EB2E-46E4-ACC1-FAE392D6CA1D}" type="parTrans" cxnId="{EDFA20AC-CE24-4137-BC82-5C7C369D84E0}">
      <dgm:prSet/>
      <dgm:spPr/>
      <dgm:t>
        <a:bodyPr/>
        <a:lstStyle/>
        <a:p>
          <a:endParaRPr lang="da-DK"/>
        </a:p>
      </dgm:t>
    </dgm:pt>
    <dgm:pt modelId="{D22D5FE4-B5A8-45F9-8790-E21CCB7E9536}" type="sibTrans" cxnId="{EDFA20AC-CE24-4137-BC82-5C7C369D84E0}">
      <dgm:prSet/>
      <dgm:spPr/>
      <dgm:t>
        <a:bodyPr/>
        <a:lstStyle/>
        <a:p>
          <a:endParaRPr lang="da-DK"/>
        </a:p>
      </dgm:t>
    </dgm:pt>
    <dgm:pt modelId="{CCDE8C11-E158-4318-B1B2-05F41344B60B}">
      <dgm:prSet phldrT="[Tekst]"/>
      <dgm:spPr/>
      <dgm:t>
        <a:bodyPr/>
        <a:lstStyle/>
        <a:p>
          <a:r>
            <a:rPr lang="da-DK" dirty="0"/>
            <a:t>Polen</a:t>
          </a:r>
        </a:p>
      </dgm:t>
    </dgm:pt>
    <dgm:pt modelId="{83F43CCC-2C6E-43E1-9A41-121C591A4A25}" type="parTrans" cxnId="{77C4564E-987E-445D-AD00-854E67A86342}">
      <dgm:prSet/>
      <dgm:spPr/>
      <dgm:t>
        <a:bodyPr/>
        <a:lstStyle/>
        <a:p>
          <a:endParaRPr lang="da-DK"/>
        </a:p>
      </dgm:t>
    </dgm:pt>
    <dgm:pt modelId="{0285F43D-ABF0-44DF-9E03-442F5520D4CF}" type="sibTrans" cxnId="{77C4564E-987E-445D-AD00-854E67A86342}">
      <dgm:prSet/>
      <dgm:spPr/>
      <dgm:t>
        <a:bodyPr/>
        <a:lstStyle/>
        <a:p>
          <a:endParaRPr lang="da-DK"/>
        </a:p>
      </dgm:t>
    </dgm:pt>
    <dgm:pt modelId="{7436D630-1FF6-4D07-97D7-FAEB251A6C76}">
      <dgm:prSet phldrT="[Tekst]"/>
      <dgm:spPr/>
      <dgm:t>
        <a:bodyPr/>
        <a:lstStyle/>
        <a:p>
          <a:r>
            <a:rPr lang="da-DK" dirty="0"/>
            <a:t>Polen 21/22</a:t>
          </a:r>
        </a:p>
      </dgm:t>
    </dgm:pt>
    <dgm:pt modelId="{D3C291DD-49C3-4CFB-829C-07A57B41BF3F}" type="parTrans" cxnId="{AE67BBAE-531C-4F0F-BE79-54EE59F8DC2A}">
      <dgm:prSet/>
      <dgm:spPr/>
      <dgm:t>
        <a:bodyPr/>
        <a:lstStyle/>
        <a:p>
          <a:endParaRPr lang="da-DK"/>
        </a:p>
      </dgm:t>
    </dgm:pt>
    <dgm:pt modelId="{CED5309A-7910-448A-9DC8-FA82B066F238}" type="sibTrans" cxnId="{AE67BBAE-531C-4F0F-BE79-54EE59F8DC2A}">
      <dgm:prSet/>
      <dgm:spPr/>
      <dgm:t>
        <a:bodyPr/>
        <a:lstStyle/>
        <a:p>
          <a:endParaRPr lang="da-DK"/>
        </a:p>
      </dgm:t>
    </dgm:pt>
    <dgm:pt modelId="{A0D5B5B8-72B2-4F80-9110-EBDE83581309}">
      <dgm:prSet phldrT="[Tekst]"/>
      <dgm:spPr/>
      <dgm:t>
        <a:bodyPr/>
        <a:lstStyle/>
        <a:p>
          <a:r>
            <a:rPr lang="da-DK" dirty="0"/>
            <a:t>Holland</a:t>
          </a:r>
        </a:p>
      </dgm:t>
    </dgm:pt>
    <dgm:pt modelId="{F4836B16-98E0-4D7D-AA98-33C189FD2792}" type="sibTrans" cxnId="{4413746E-F369-4A86-8B62-3E3694FF6BC6}">
      <dgm:prSet/>
      <dgm:spPr/>
      <dgm:t>
        <a:bodyPr/>
        <a:lstStyle/>
        <a:p>
          <a:endParaRPr lang="da-DK"/>
        </a:p>
      </dgm:t>
    </dgm:pt>
    <dgm:pt modelId="{48E8AEE0-E30F-4108-AFBF-D42587121168}" type="parTrans" cxnId="{4413746E-F369-4A86-8B62-3E3694FF6BC6}">
      <dgm:prSet/>
      <dgm:spPr/>
      <dgm:t>
        <a:bodyPr/>
        <a:lstStyle/>
        <a:p>
          <a:endParaRPr lang="da-DK"/>
        </a:p>
      </dgm:t>
    </dgm:pt>
    <dgm:pt modelId="{213C345E-3677-48F9-8478-9488CA0126D5}">
      <dgm:prSet phldrT="[Tekst]"/>
      <dgm:spPr/>
      <dgm:t>
        <a:bodyPr/>
        <a:lstStyle/>
        <a:p>
          <a:r>
            <a:rPr lang="da-DK" dirty="0"/>
            <a:t>Polen 22-</a:t>
          </a:r>
        </a:p>
      </dgm:t>
    </dgm:pt>
    <dgm:pt modelId="{DAC9F0B7-7BA9-4067-BDCD-328BD360457E}" type="parTrans" cxnId="{F9C6838C-77D7-45F7-A3A0-03699795ED2A}">
      <dgm:prSet/>
      <dgm:spPr/>
      <dgm:t>
        <a:bodyPr/>
        <a:lstStyle/>
        <a:p>
          <a:endParaRPr lang="da-DK"/>
        </a:p>
      </dgm:t>
    </dgm:pt>
    <dgm:pt modelId="{0F2F175C-07E4-49C1-9134-819D19B14B41}" type="sibTrans" cxnId="{F9C6838C-77D7-45F7-A3A0-03699795ED2A}">
      <dgm:prSet/>
      <dgm:spPr/>
      <dgm:t>
        <a:bodyPr/>
        <a:lstStyle/>
        <a:p>
          <a:endParaRPr lang="da-DK"/>
        </a:p>
      </dgm:t>
    </dgm:pt>
    <dgm:pt modelId="{F98DE7A2-2997-415D-9D94-5D4B37045EA9}" type="pres">
      <dgm:prSet presAssocID="{21BE37EB-5249-4C4E-AB98-AB74F6980F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97E7F6-DE85-4607-A8E4-A0E46B55630A}" type="pres">
      <dgm:prSet presAssocID="{A1F22CA0-10C0-4751-BD20-F99328086D54}" presName="hierRoot1" presStyleCnt="0"/>
      <dgm:spPr/>
    </dgm:pt>
    <dgm:pt modelId="{E94500BC-D1B2-4E06-825F-F9C987C8285D}" type="pres">
      <dgm:prSet presAssocID="{A1F22CA0-10C0-4751-BD20-F99328086D54}" presName="composite" presStyleCnt="0"/>
      <dgm:spPr/>
    </dgm:pt>
    <dgm:pt modelId="{D8545913-5AA3-419A-9DA8-F5CE4D56D657}" type="pres">
      <dgm:prSet presAssocID="{A1F22CA0-10C0-4751-BD20-F99328086D54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Fodbold i port under kaktuslys"/>
        </a:ext>
      </dgm:extLst>
    </dgm:pt>
    <dgm:pt modelId="{3B8626D5-9B54-4E98-B0E0-6979A5E9BB9F}" type="pres">
      <dgm:prSet presAssocID="{A1F22CA0-10C0-4751-BD20-F99328086D54}" presName="text" presStyleLbl="revTx" presStyleIdx="0" presStyleCnt="7">
        <dgm:presLayoutVars>
          <dgm:chPref val="3"/>
        </dgm:presLayoutVars>
      </dgm:prSet>
      <dgm:spPr/>
    </dgm:pt>
    <dgm:pt modelId="{6752D1B1-9283-414D-B837-AC2F3DAD9389}" type="pres">
      <dgm:prSet presAssocID="{A1F22CA0-10C0-4751-BD20-F99328086D54}" presName="hierChild2" presStyleCnt="0"/>
      <dgm:spPr/>
    </dgm:pt>
    <dgm:pt modelId="{2BE6E76D-98B7-4983-8CBE-05A918E2E82B}" type="pres">
      <dgm:prSet presAssocID="{48E8AEE0-E30F-4108-AFBF-D42587121168}" presName="Name10" presStyleLbl="parChTrans1D2" presStyleIdx="0" presStyleCnt="2"/>
      <dgm:spPr/>
    </dgm:pt>
    <dgm:pt modelId="{D4CDF39F-0BD8-4C24-875E-B5027B5F8B1B}" type="pres">
      <dgm:prSet presAssocID="{A0D5B5B8-72B2-4F80-9110-EBDE83581309}" presName="hierRoot2" presStyleCnt="0"/>
      <dgm:spPr/>
    </dgm:pt>
    <dgm:pt modelId="{1D9B14D8-B125-44B9-918C-3A366272EF15}" type="pres">
      <dgm:prSet presAssocID="{A0D5B5B8-72B2-4F80-9110-EBDE83581309}" presName="composite2" presStyleCnt="0"/>
      <dgm:spPr/>
    </dgm:pt>
    <dgm:pt modelId="{BC8C228B-D616-4192-A5A5-BA1B12071BA3}" type="pres">
      <dgm:prSet presAssocID="{A0D5B5B8-72B2-4F80-9110-EBDE83581309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dbold sparkset i net"/>
        </a:ext>
      </dgm:extLst>
    </dgm:pt>
    <dgm:pt modelId="{A3257D88-C575-419E-987E-0CC265BB5DF7}" type="pres">
      <dgm:prSet presAssocID="{A0D5B5B8-72B2-4F80-9110-EBDE83581309}" presName="text2" presStyleLbl="revTx" presStyleIdx="1" presStyleCnt="7">
        <dgm:presLayoutVars>
          <dgm:chPref val="3"/>
        </dgm:presLayoutVars>
      </dgm:prSet>
      <dgm:spPr/>
    </dgm:pt>
    <dgm:pt modelId="{292F7884-BBC4-4D53-B936-132893FFCF4A}" type="pres">
      <dgm:prSet presAssocID="{A0D5B5B8-72B2-4F80-9110-EBDE83581309}" presName="hierChild3" presStyleCnt="0"/>
      <dgm:spPr/>
    </dgm:pt>
    <dgm:pt modelId="{232F0510-C915-43C6-997F-A88BCBA524BF}" type="pres">
      <dgm:prSet presAssocID="{355B4892-91CD-40D6-BE42-5CF39EDE7355}" presName="Name17" presStyleLbl="parChTrans1D3" presStyleIdx="0" presStyleCnt="4"/>
      <dgm:spPr/>
    </dgm:pt>
    <dgm:pt modelId="{9325F50D-08E5-4F9C-8B9B-31A06D220E08}" type="pres">
      <dgm:prSet presAssocID="{D6E60F18-D051-49B1-A984-01C1A02AE638}" presName="hierRoot3" presStyleCnt="0"/>
      <dgm:spPr/>
    </dgm:pt>
    <dgm:pt modelId="{DBCCC455-9586-4A99-B7C3-035C9EC9680B}" type="pres">
      <dgm:prSet presAssocID="{D6E60F18-D051-49B1-A984-01C1A02AE638}" presName="composite3" presStyleCnt="0"/>
      <dgm:spPr/>
    </dgm:pt>
    <dgm:pt modelId="{D90C6D61-E02A-48B9-A8A0-506AC5DF2D4E}" type="pres">
      <dgm:prSet presAssocID="{D6E60F18-D051-49B1-A984-01C1A02AE638}" presName="image3" presStyleLbl="node3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Fodboldspiller står på en bane med fod på amerikansk fodbold og underholdt publikum"/>
        </a:ext>
      </dgm:extLst>
    </dgm:pt>
    <dgm:pt modelId="{C6F7FCE2-CC09-4800-B0B6-634702AE1565}" type="pres">
      <dgm:prSet presAssocID="{D6E60F18-D051-49B1-A984-01C1A02AE638}" presName="text3" presStyleLbl="revTx" presStyleIdx="2" presStyleCnt="7">
        <dgm:presLayoutVars>
          <dgm:chPref val="3"/>
        </dgm:presLayoutVars>
      </dgm:prSet>
      <dgm:spPr/>
    </dgm:pt>
    <dgm:pt modelId="{A9560E1B-3E28-48E0-B279-3007664BF2D9}" type="pres">
      <dgm:prSet presAssocID="{D6E60F18-D051-49B1-A984-01C1A02AE638}" presName="hierChild4" presStyleCnt="0"/>
      <dgm:spPr/>
    </dgm:pt>
    <dgm:pt modelId="{E0E080D0-960B-4FB5-8340-67907CD1C071}" type="pres">
      <dgm:prSet presAssocID="{9F01356D-EB2E-46E4-ACC1-FAE392D6CA1D}" presName="Name17" presStyleLbl="parChTrans1D3" presStyleIdx="1" presStyleCnt="4"/>
      <dgm:spPr/>
    </dgm:pt>
    <dgm:pt modelId="{345F873A-6668-45B0-B23F-34DBB03B51B6}" type="pres">
      <dgm:prSet presAssocID="{A0CB9BB0-9235-4CE9-80B5-E0D19D96DDCC}" presName="hierRoot3" presStyleCnt="0"/>
      <dgm:spPr/>
    </dgm:pt>
    <dgm:pt modelId="{60CCFD59-D328-497B-BEC7-3B9DC89B6442}" type="pres">
      <dgm:prSet presAssocID="{A0CB9BB0-9235-4CE9-80B5-E0D19D96DDCC}" presName="composite3" presStyleCnt="0"/>
      <dgm:spPr/>
    </dgm:pt>
    <dgm:pt modelId="{49E90262-96F7-438E-A5F4-105D03D03948}" type="pres">
      <dgm:prSet presAssocID="{A0CB9BB0-9235-4CE9-80B5-E0D19D96DDCC}" presName="image3" presStyleLbl="node3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Ung kvinde balancerer fodbold på panden"/>
        </a:ext>
      </dgm:extLst>
    </dgm:pt>
    <dgm:pt modelId="{A6E57D1E-5670-4D47-BE3B-19543191D50E}" type="pres">
      <dgm:prSet presAssocID="{A0CB9BB0-9235-4CE9-80B5-E0D19D96DDCC}" presName="text3" presStyleLbl="revTx" presStyleIdx="3" presStyleCnt="7">
        <dgm:presLayoutVars>
          <dgm:chPref val="3"/>
        </dgm:presLayoutVars>
      </dgm:prSet>
      <dgm:spPr/>
    </dgm:pt>
    <dgm:pt modelId="{99746E8C-0229-42AB-AB60-69774E58B847}" type="pres">
      <dgm:prSet presAssocID="{A0CB9BB0-9235-4CE9-80B5-E0D19D96DDCC}" presName="hierChild4" presStyleCnt="0"/>
      <dgm:spPr/>
    </dgm:pt>
    <dgm:pt modelId="{8CB70510-087C-48C8-B286-ECCA9F18BE47}" type="pres">
      <dgm:prSet presAssocID="{83F43CCC-2C6E-43E1-9A41-121C591A4A25}" presName="Name10" presStyleLbl="parChTrans1D2" presStyleIdx="1" presStyleCnt="2"/>
      <dgm:spPr/>
    </dgm:pt>
    <dgm:pt modelId="{A6F8FDF0-BADE-4DD1-8571-F45C0698345F}" type="pres">
      <dgm:prSet presAssocID="{CCDE8C11-E158-4318-B1B2-05F41344B60B}" presName="hierRoot2" presStyleCnt="0"/>
      <dgm:spPr/>
    </dgm:pt>
    <dgm:pt modelId="{EE39C2E3-A39A-479B-BD1B-B742E839204E}" type="pres">
      <dgm:prSet presAssocID="{CCDE8C11-E158-4318-B1B2-05F41344B60B}" presName="composite2" presStyleCnt="0"/>
      <dgm:spPr/>
    </dgm:pt>
    <dgm:pt modelId="{E5F62F81-A01E-4242-853C-549AE04E46EA}" type="pres">
      <dgm:prSet presAssocID="{CCDE8C11-E158-4318-B1B2-05F41344B60B}" presName="image2" presStyleLbl="node2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Fodbold på græs under kaktuslys"/>
        </a:ext>
      </dgm:extLst>
    </dgm:pt>
    <dgm:pt modelId="{C6127A15-FA07-47E0-A921-8B777B6EFE9E}" type="pres">
      <dgm:prSet presAssocID="{CCDE8C11-E158-4318-B1B2-05F41344B60B}" presName="text2" presStyleLbl="revTx" presStyleIdx="4" presStyleCnt="7">
        <dgm:presLayoutVars>
          <dgm:chPref val="3"/>
        </dgm:presLayoutVars>
      </dgm:prSet>
      <dgm:spPr/>
    </dgm:pt>
    <dgm:pt modelId="{9AF48618-0758-4A9E-9F5D-B3A8CF15B5EB}" type="pres">
      <dgm:prSet presAssocID="{CCDE8C11-E158-4318-B1B2-05F41344B60B}" presName="hierChild3" presStyleCnt="0"/>
      <dgm:spPr/>
    </dgm:pt>
    <dgm:pt modelId="{2AC292B3-D066-44DA-93DF-484E50733981}" type="pres">
      <dgm:prSet presAssocID="{D3C291DD-49C3-4CFB-829C-07A57B41BF3F}" presName="Name17" presStyleLbl="parChTrans1D3" presStyleIdx="2" presStyleCnt="4"/>
      <dgm:spPr/>
    </dgm:pt>
    <dgm:pt modelId="{DD617495-0078-4866-BF33-ACFF6BC34EBD}" type="pres">
      <dgm:prSet presAssocID="{7436D630-1FF6-4D07-97D7-FAEB251A6C76}" presName="hierRoot3" presStyleCnt="0"/>
      <dgm:spPr/>
    </dgm:pt>
    <dgm:pt modelId="{5156EAFA-14A3-4412-AC0C-8010E24E099E}" type="pres">
      <dgm:prSet presAssocID="{7436D630-1FF6-4D07-97D7-FAEB251A6C76}" presName="composite3" presStyleCnt="0"/>
      <dgm:spPr/>
    </dgm:pt>
    <dgm:pt modelId="{7713E05F-E35A-4762-8A56-C94B9E992193}" type="pres">
      <dgm:prSet presAssocID="{7436D630-1FF6-4D07-97D7-FAEB251A6C76}" presName="image3" presStyleLbl="node3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dbold på hjørnebue af fodboldbane"/>
        </a:ext>
      </dgm:extLst>
    </dgm:pt>
    <dgm:pt modelId="{800D4D32-F41E-401B-BBE3-B9993809A1E1}" type="pres">
      <dgm:prSet presAssocID="{7436D630-1FF6-4D07-97D7-FAEB251A6C76}" presName="text3" presStyleLbl="revTx" presStyleIdx="5" presStyleCnt="7">
        <dgm:presLayoutVars>
          <dgm:chPref val="3"/>
        </dgm:presLayoutVars>
      </dgm:prSet>
      <dgm:spPr/>
    </dgm:pt>
    <dgm:pt modelId="{C7C3D058-82AD-416A-8084-167843189800}" type="pres">
      <dgm:prSet presAssocID="{7436D630-1FF6-4D07-97D7-FAEB251A6C76}" presName="hierChild4" presStyleCnt="0"/>
      <dgm:spPr/>
    </dgm:pt>
    <dgm:pt modelId="{8596C426-06A4-4FCE-ADE5-B4194703804C}" type="pres">
      <dgm:prSet presAssocID="{DAC9F0B7-7BA9-4067-BDCD-328BD360457E}" presName="Name17" presStyleLbl="parChTrans1D3" presStyleIdx="3" presStyleCnt="4"/>
      <dgm:spPr/>
    </dgm:pt>
    <dgm:pt modelId="{50C7D116-E647-4FF3-BC06-3D5167101E7D}" type="pres">
      <dgm:prSet presAssocID="{213C345E-3677-48F9-8478-9488CA0126D5}" presName="hierRoot3" presStyleCnt="0"/>
      <dgm:spPr/>
    </dgm:pt>
    <dgm:pt modelId="{18BF829F-48C7-4F55-9AD0-368225FD0E1A}" type="pres">
      <dgm:prSet presAssocID="{213C345E-3677-48F9-8478-9488CA0126D5}" presName="composite3" presStyleCnt="0"/>
      <dgm:spPr/>
    </dgm:pt>
    <dgm:pt modelId="{9F9199E9-752D-4461-86F2-5C2249211BE0}" type="pres">
      <dgm:prSet presAssocID="{213C345E-3677-48F9-8478-9488CA0126D5}" presName="image3" presStyleLbl="node3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dboldspiller skyder straffe"/>
        </a:ext>
      </dgm:extLst>
    </dgm:pt>
    <dgm:pt modelId="{ED0EB3D2-11DC-4041-B3C4-9DCA74F531C2}" type="pres">
      <dgm:prSet presAssocID="{213C345E-3677-48F9-8478-9488CA0126D5}" presName="text3" presStyleLbl="revTx" presStyleIdx="6" presStyleCnt="7">
        <dgm:presLayoutVars>
          <dgm:chPref val="3"/>
        </dgm:presLayoutVars>
      </dgm:prSet>
      <dgm:spPr/>
    </dgm:pt>
    <dgm:pt modelId="{0B6B11A2-279F-4C4F-A12A-CE1CA6185D18}" type="pres">
      <dgm:prSet presAssocID="{213C345E-3677-48F9-8478-9488CA0126D5}" presName="hierChild4" presStyleCnt="0"/>
      <dgm:spPr/>
    </dgm:pt>
  </dgm:ptLst>
  <dgm:cxnLst>
    <dgm:cxn modelId="{35B21912-FC8B-483F-9501-FF8EC9CD7F29}" srcId="{A0D5B5B8-72B2-4F80-9110-EBDE83581309}" destId="{D6E60F18-D051-49B1-A984-01C1A02AE638}" srcOrd="0" destOrd="0" parTransId="{355B4892-91CD-40D6-BE42-5CF39EDE7355}" sibTransId="{5952004D-C4B8-4D4F-9D5B-D9283F7D6E03}"/>
    <dgm:cxn modelId="{7038D01F-4334-4361-94B1-C9736C5231DB}" type="presOf" srcId="{A0CB9BB0-9235-4CE9-80B5-E0D19D96DDCC}" destId="{A6E57D1E-5670-4D47-BE3B-19543191D50E}" srcOrd="0" destOrd="0" presId="urn:microsoft.com/office/officeart/2009/layout/CirclePictureHierarchy"/>
    <dgm:cxn modelId="{56F9A022-5C22-4708-A27A-B90A9397EB07}" type="presOf" srcId="{48E8AEE0-E30F-4108-AFBF-D42587121168}" destId="{2BE6E76D-98B7-4983-8CBE-05A918E2E82B}" srcOrd="0" destOrd="0" presId="urn:microsoft.com/office/officeart/2009/layout/CirclePictureHierarchy"/>
    <dgm:cxn modelId="{6D0FFF24-66EE-4D18-8CD6-F2A2E61464BF}" type="presOf" srcId="{7436D630-1FF6-4D07-97D7-FAEB251A6C76}" destId="{800D4D32-F41E-401B-BBE3-B9993809A1E1}" srcOrd="0" destOrd="0" presId="urn:microsoft.com/office/officeart/2009/layout/CirclePictureHierarchy"/>
    <dgm:cxn modelId="{A2A10837-6494-438A-905D-C73DF681D05E}" type="presOf" srcId="{A0D5B5B8-72B2-4F80-9110-EBDE83581309}" destId="{A3257D88-C575-419E-987E-0CC265BB5DF7}" srcOrd="0" destOrd="0" presId="urn:microsoft.com/office/officeart/2009/layout/CirclePictureHierarchy"/>
    <dgm:cxn modelId="{21590738-22CC-42FC-A69C-A66383A0F9F9}" type="presOf" srcId="{9F01356D-EB2E-46E4-ACC1-FAE392D6CA1D}" destId="{E0E080D0-960B-4FB5-8340-67907CD1C071}" srcOrd="0" destOrd="0" presId="urn:microsoft.com/office/officeart/2009/layout/CirclePictureHierarchy"/>
    <dgm:cxn modelId="{378ECA5C-0CA5-4FE5-B432-04A647A829B2}" type="presOf" srcId="{21BE37EB-5249-4C4E-AB98-AB74F6980FD2}" destId="{F98DE7A2-2997-415D-9D94-5D4B37045EA9}" srcOrd="0" destOrd="0" presId="urn:microsoft.com/office/officeart/2009/layout/CirclePictureHierarchy"/>
    <dgm:cxn modelId="{C4C82464-A95E-4374-971C-55C7952B7ED3}" type="presOf" srcId="{213C345E-3677-48F9-8478-9488CA0126D5}" destId="{ED0EB3D2-11DC-4041-B3C4-9DCA74F531C2}" srcOrd="0" destOrd="0" presId="urn:microsoft.com/office/officeart/2009/layout/CirclePictureHierarchy"/>
    <dgm:cxn modelId="{A3DCC048-DE3F-4E10-8FFA-88AE925AA1DC}" type="presOf" srcId="{D6E60F18-D051-49B1-A984-01C1A02AE638}" destId="{C6F7FCE2-CC09-4800-B0B6-634702AE1565}" srcOrd="0" destOrd="0" presId="urn:microsoft.com/office/officeart/2009/layout/CirclePictureHierarchy"/>
    <dgm:cxn modelId="{4413746E-F369-4A86-8B62-3E3694FF6BC6}" srcId="{A1F22CA0-10C0-4751-BD20-F99328086D54}" destId="{A0D5B5B8-72B2-4F80-9110-EBDE83581309}" srcOrd="0" destOrd="0" parTransId="{48E8AEE0-E30F-4108-AFBF-D42587121168}" sibTransId="{F4836B16-98E0-4D7D-AA98-33C189FD2792}"/>
    <dgm:cxn modelId="{77C4564E-987E-445D-AD00-854E67A86342}" srcId="{A1F22CA0-10C0-4751-BD20-F99328086D54}" destId="{CCDE8C11-E158-4318-B1B2-05F41344B60B}" srcOrd="1" destOrd="0" parTransId="{83F43CCC-2C6E-43E1-9A41-121C591A4A25}" sibTransId="{0285F43D-ABF0-44DF-9E03-442F5520D4CF}"/>
    <dgm:cxn modelId="{53F41852-7FD3-4F63-BE2A-01C189E29655}" type="presOf" srcId="{DAC9F0B7-7BA9-4067-BDCD-328BD360457E}" destId="{8596C426-06A4-4FCE-ADE5-B4194703804C}" srcOrd="0" destOrd="0" presId="urn:microsoft.com/office/officeart/2009/layout/CirclePictureHierarchy"/>
    <dgm:cxn modelId="{2DDB5882-B019-4301-81CE-629D147338C9}" type="presOf" srcId="{D3C291DD-49C3-4CFB-829C-07A57B41BF3F}" destId="{2AC292B3-D066-44DA-93DF-484E50733981}" srcOrd="0" destOrd="0" presId="urn:microsoft.com/office/officeart/2009/layout/CirclePictureHierarchy"/>
    <dgm:cxn modelId="{62AC3E89-789C-47DB-943A-159EBC3AEC09}" type="presOf" srcId="{A1F22CA0-10C0-4751-BD20-F99328086D54}" destId="{3B8626D5-9B54-4E98-B0E0-6979A5E9BB9F}" srcOrd="0" destOrd="0" presId="urn:microsoft.com/office/officeart/2009/layout/CirclePictureHierarchy"/>
    <dgm:cxn modelId="{F9C6838C-77D7-45F7-A3A0-03699795ED2A}" srcId="{CCDE8C11-E158-4318-B1B2-05F41344B60B}" destId="{213C345E-3677-48F9-8478-9488CA0126D5}" srcOrd="1" destOrd="0" parTransId="{DAC9F0B7-7BA9-4067-BDCD-328BD360457E}" sibTransId="{0F2F175C-07E4-49C1-9134-819D19B14B41}"/>
    <dgm:cxn modelId="{C83A8594-3761-47BF-9C8E-A2A454F32246}" type="presOf" srcId="{83F43CCC-2C6E-43E1-9A41-121C591A4A25}" destId="{8CB70510-087C-48C8-B286-ECCA9F18BE47}" srcOrd="0" destOrd="0" presId="urn:microsoft.com/office/officeart/2009/layout/CirclePictureHierarchy"/>
    <dgm:cxn modelId="{97E1BD9A-4506-46C7-A002-B40C092A757C}" srcId="{21BE37EB-5249-4C4E-AB98-AB74F6980FD2}" destId="{A1F22CA0-10C0-4751-BD20-F99328086D54}" srcOrd="0" destOrd="0" parTransId="{C92EE923-1187-450E-B255-C09ADA443927}" sibTransId="{18DC9334-8339-40CF-8232-5CA2E1C17644}"/>
    <dgm:cxn modelId="{F348DC9C-4E9C-421B-9E05-D97F4D580F7C}" type="presOf" srcId="{CCDE8C11-E158-4318-B1B2-05F41344B60B}" destId="{C6127A15-FA07-47E0-A921-8B777B6EFE9E}" srcOrd="0" destOrd="0" presId="urn:microsoft.com/office/officeart/2009/layout/CirclePictureHierarchy"/>
    <dgm:cxn modelId="{EDFA20AC-CE24-4137-BC82-5C7C369D84E0}" srcId="{A0D5B5B8-72B2-4F80-9110-EBDE83581309}" destId="{A0CB9BB0-9235-4CE9-80B5-E0D19D96DDCC}" srcOrd="1" destOrd="0" parTransId="{9F01356D-EB2E-46E4-ACC1-FAE392D6CA1D}" sibTransId="{D22D5FE4-B5A8-45F9-8790-E21CCB7E9536}"/>
    <dgm:cxn modelId="{AE67BBAE-531C-4F0F-BE79-54EE59F8DC2A}" srcId="{CCDE8C11-E158-4318-B1B2-05F41344B60B}" destId="{7436D630-1FF6-4D07-97D7-FAEB251A6C76}" srcOrd="0" destOrd="0" parTransId="{D3C291DD-49C3-4CFB-829C-07A57B41BF3F}" sibTransId="{CED5309A-7910-448A-9DC8-FA82B066F238}"/>
    <dgm:cxn modelId="{3C19CFD2-A53B-4468-BA4C-2A6896590648}" type="presOf" srcId="{355B4892-91CD-40D6-BE42-5CF39EDE7355}" destId="{232F0510-C915-43C6-997F-A88BCBA524BF}" srcOrd="0" destOrd="0" presId="urn:microsoft.com/office/officeart/2009/layout/CirclePictureHierarchy"/>
    <dgm:cxn modelId="{1BD28668-E29E-40A4-BBF1-C4EE0CE4C390}" type="presParOf" srcId="{F98DE7A2-2997-415D-9D94-5D4B37045EA9}" destId="{9C97E7F6-DE85-4607-A8E4-A0E46B55630A}" srcOrd="0" destOrd="0" presId="urn:microsoft.com/office/officeart/2009/layout/CirclePictureHierarchy"/>
    <dgm:cxn modelId="{2DA512D7-5A58-434D-808A-75EECE948F1F}" type="presParOf" srcId="{9C97E7F6-DE85-4607-A8E4-A0E46B55630A}" destId="{E94500BC-D1B2-4E06-825F-F9C987C8285D}" srcOrd="0" destOrd="0" presId="urn:microsoft.com/office/officeart/2009/layout/CirclePictureHierarchy"/>
    <dgm:cxn modelId="{483DA511-9E34-4570-ACB6-C5EE5F6630F6}" type="presParOf" srcId="{E94500BC-D1B2-4E06-825F-F9C987C8285D}" destId="{D8545913-5AA3-419A-9DA8-F5CE4D56D657}" srcOrd="0" destOrd="0" presId="urn:microsoft.com/office/officeart/2009/layout/CirclePictureHierarchy"/>
    <dgm:cxn modelId="{FEF6EE56-1D86-45F9-B0B7-701A314D7077}" type="presParOf" srcId="{E94500BC-D1B2-4E06-825F-F9C987C8285D}" destId="{3B8626D5-9B54-4E98-B0E0-6979A5E9BB9F}" srcOrd="1" destOrd="0" presId="urn:microsoft.com/office/officeart/2009/layout/CirclePictureHierarchy"/>
    <dgm:cxn modelId="{743E92CF-DF70-4C37-A141-2CA6F34823F4}" type="presParOf" srcId="{9C97E7F6-DE85-4607-A8E4-A0E46B55630A}" destId="{6752D1B1-9283-414D-B837-AC2F3DAD9389}" srcOrd="1" destOrd="0" presId="urn:microsoft.com/office/officeart/2009/layout/CirclePictureHierarchy"/>
    <dgm:cxn modelId="{1BDE7F70-9C94-44E9-9A72-D4C30890E413}" type="presParOf" srcId="{6752D1B1-9283-414D-B837-AC2F3DAD9389}" destId="{2BE6E76D-98B7-4983-8CBE-05A918E2E82B}" srcOrd="0" destOrd="0" presId="urn:microsoft.com/office/officeart/2009/layout/CirclePictureHierarchy"/>
    <dgm:cxn modelId="{FB576E3D-6E93-4841-B7B9-5974B1A94CC5}" type="presParOf" srcId="{6752D1B1-9283-414D-B837-AC2F3DAD9389}" destId="{D4CDF39F-0BD8-4C24-875E-B5027B5F8B1B}" srcOrd="1" destOrd="0" presId="urn:microsoft.com/office/officeart/2009/layout/CirclePictureHierarchy"/>
    <dgm:cxn modelId="{DC2103ED-6AB7-47B9-91BA-EFF07666D287}" type="presParOf" srcId="{D4CDF39F-0BD8-4C24-875E-B5027B5F8B1B}" destId="{1D9B14D8-B125-44B9-918C-3A366272EF15}" srcOrd="0" destOrd="0" presId="urn:microsoft.com/office/officeart/2009/layout/CirclePictureHierarchy"/>
    <dgm:cxn modelId="{05FCF59D-41CB-4216-9824-210734931307}" type="presParOf" srcId="{1D9B14D8-B125-44B9-918C-3A366272EF15}" destId="{BC8C228B-D616-4192-A5A5-BA1B12071BA3}" srcOrd="0" destOrd="0" presId="urn:microsoft.com/office/officeart/2009/layout/CirclePictureHierarchy"/>
    <dgm:cxn modelId="{87AA0D89-791B-44A8-8C56-9F795CB63FE2}" type="presParOf" srcId="{1D9B14D8-B125-44B9-918C-3A366272EF15}" destId="{A3257D88-C575-419E-987E-0CC265BB5DF7}" srcOrd="1" destOrd="0" presId="urn:microsoft.com/office/officeart/2009/layout/CirclePictureHierarchy"/>
    <dgm:cxn modelId="{096382E0-95E7-4D5A-B13E-94D9EF9C670E}" type="presParOf" srcId="{D4CDF39F-0BD8-4C24-875E-B5027B5F8B1B}" destId="{292F7884-BBC4-4D53-B936-132893FFCF4A}" srcOrd="1" destOrd="0" presId="urn:microsoft.com/office/officeart/2009/layout/CirclePictureHierarchy"/>
    <dgm:cxn modelId="{8BD9332C-2AE9-49DF-AB3F-4C10A83A6B36}" type="presParOf" srcId="{292F7884-BBC4-4D53-B936-132893FFCF4A}" destId="{232F0510-C915-43C6-997F-A88BCBA524BF}" srcOrd="0" destOrd="0" presId="urn:microsoft.com/office/officeart/2009/layout/CirclePictureHierarchy"/>
    <dgm:cxn modelId="{E5A2F167-4892-4B04-A3AC-006C201D590B}" type="presParOf" srcId="{292F7884-BBC4-4D53-B936-132893FFCF4A}" destId="{9325F50D-08E5-4F9C-8B9B-31A06D220E08}" srcOrd="1" destOrd="0" presId="urn:microsoft.com/office/officeart/2009/layout/CirclePictureHierarchy"/>
    <dgm:cxn modelId="{892391D8-BFD9-4118-AA58-8D72A36C3B7A}" type="presParOf" srcId="{9325F50D-08E5-4F9C-8B9B-31A06D220E08}" destId="{DBCCC455-9586-4A99-B7C3-035C9EC9680B}" srcOrd="0" destOrd="0" presId="urn:microsoft.com/office/officeart/2009/layout/CirclePictureHierarchy"/>
    <dgm:cxn modelId="{40042A82-B259-4B4C-81D4-CEE0E44C4E66}" type="presParOf" srcId="{DBCCC455-9586-4A99-B7C3-035C9EC9680B}" destId="{D90C6D61-E02A-48B9-A8A0-506AC5DF2D4E}" srcOrd="0" destOrd="0" presId="urn:microsoft.com/office/officeart/2009/layout/CirclePictureHierarchy"/>
    <dgm:cxn modelId="{51437B46-4867-4665-98AC-3EF963BACD94}" type="presParOf" srcId="{DBCCC455-9586-4A99-B7C3-035C9EC9680B}" destId="{C6F7FCE2-CC09-4800-B0B6-634702AE1565}" srcOrd="1" destOrd="0" presId="urn:microsoft.com/office/officeart/2009/layout/CirclePictureHierarchy"/>
    <dgm:cxn modelId="{6E833287-3C25-4D32-A5F3-3A0911105424}" type="presParOf" srcId="{9325F50D-08E5-4F9C-8B9B-31A06D220E08}" destId="{A9560E1B-3E28-48E0-B279-3007664BF2D9}" srcOrd="1" destOrd="0" presId="urn:microsoft.com/office/officeart/2009/layout/CirclePictureHierarchy"/>
    <dgm:cxn modelId="{5D02B746-0712-4E1C-9D8E-4641A9567EB6}" type="presParOf" srcId="{292F7884-BBC4-4D53-B936-132893FFCF4A}" destId="{E0E080D0-960B-4FB5-8340-67907CD1C071}" srcOrd="2" destOrd="0" presId="urn:microsoft.com/office/officeart/2009/layout/CirclePictureHierarchy"/>
    <dgm:cxn modelId="{C259F867-4D45-4FFA-AE34-0D6630520874}" type="presParOf" srcId="{292F7884-BBC4-4D53-B936-132893FFCF4A}" destId="{345F873A-6668-45B0-B23F-34DBB03B51B6}" srcOrd="3" destOrd="0" presId="urn:microsoft.com/office/officeart/2009/layout/CirclePictureHierarchy"/>
    <dgm:cxn modelId="{8F2451E2-7B17-4C32-B56F-4F5E00032650}" type="presParOf" srcId="{345F873A-6668-45B0-B23F-34DBB03B51B6}" destId="{60CCFD59-D328-497B-BEC7-3B9DC89B6442}" srcOrd="0" destOrd="0" presId="urn:microsoft.com/office/officeart/2009/layout/CirclePictureHierarchy"/>
    <dgm:cxn modelId="{8D6477E8-FDD3-4553-9A4B-3FBE07FDEF1C}" type="presParOf" srcId="{60CCFD59-D328-497B-BEC7-3B9DC89B6442}" destId="{49E90262-96F7-438E-A5F4-105D03D03948}" srcOrd="0" destOrd="0" presId="urn:microsoft.com/office/officeart/2009/layout/CirclePictureHierarchy"/>
    <dgm:cxn modelId="{36B2D0FE-0B60-48E7-80E3-EBBD64A5C681}" type="presParOf" srcId="{60CCFD59-D328-497B-BEC7-3B9DC89B6442}" destId="{A6E57D1E-5670-4D47-BE3B-19543191D50E}" srcOrd="1" destOrd="0" presId="urn:microsoft.com/office/officeart/2009/layout/CirclePictureHierarchy"/>
    <dgm:cxn modelId="{C1B49769-05E8-45EE-A021-09B7589CB659}" type="presParOf" srcId="{345F873A-6668-45B0-B23F-34DBB03B51B6}" destId="{99746E8C-0229-42AB-AB60-69774E58B847}" srcOrd="1" destOrd="0" presId="urn:microsoft.com/office/officeart/2009/layout/CirclePictureHierarchy"/>
    <dgm:cxn modelId="{CA5951E1-78EF-4502-822F-7DCA22597055}" type="presParOf" srcId="{6752D1B1-9283-414D-B837-AC2F3DAD9389}" destId="{8CB70510-087C-48C8-B286-ECCA9F18BE47}" srcOrd="2" destOrd="0" presId="urn:microsoft.com/office/officeart/2009/layout/CirclePictureHierarchy"/>
    <dgm:cxn modelId="{BAF8D839-768B-43DA-A5DA-2BB2ED64D7C8}" type="presParOf" srcId="{6752D1B1-9283-414D-B837-AC2F3DAD9389}" destId="{A6F8FDF0-BADE-4DD1-8571-F45C0698345F}" srcOrd="3" destOrd="0" presId="urn:microsoft.com/office/officeart/2009/layout/CirclePictureHierarchy"/>
    <dgm:cxn modelId="{DCFC40F1-65C0-49AF-81A4-0C3704DA6508}" type="presParOf" srcId="{A6F8FDF0-BADE-4DD1-8571-F45C0698345F}" destId="{EE39C2E3-A39A-479B-BD1B-B742E839204E}" srcOrd="0" destOrd="0" presId="urn:microsoft.com/office/officeart/2009/layout/CirclePictureHierarchy"/>
    <dgm:cxn modelId="{48D453E9-C488-4209-9D64-49046DC2F95A}" type="presParOf" srcId="{EE39C2E3-A39A-479B-BD1B-B742E839204E}" destId="{E5F62F81-A01E-4242-853C-549AE04E46EA}" srcOrd="0" destOrd="0" presId="urn:microsoft.com/office/officeart/2009/layout/CirclePictureHierarchy"/>
    <dgm:cxn modelId="{7F40A4B8-A736-4E49-B679-5773A5112B83}" type="presParOf" srcId="{EE39C2E3-A39A-479B-BD1B-B742E839204E}" destId="{C6127A15-FA07-47E0-A921-8B777B6EFE9E}" srcOrd="1" destOrd="0" presId="urn:microsoft.com/office/officeart/2009/layout/CirclePictureHierarchy"/>
    <dgm:cxn modelId="{8B1C2545-0205-4D59-83F2-7DD6EB26A3A1}" type="presParOf" srcId="{A6F8FDF0-BADE-4DD1-8571-F45C0698345F}" destId="{9AF48618-0758-4A9E-9F5D-B3A8CF15B5EB}" srcOrd="1" destOrd="0" presId="urn:microsoft.com/office/officeart/2009/layout/CirclePictureHierarchy"/>
    <dgm:cxn modelId="{B1201053-D4CA-4EA2-A84E-4F1B6EF31E50}" type="presParOf" srcId="{9AF48618-0758-4A9E-9F5D-B3A8CF15B5EB}" destId="{2AC292B3-D066-44DA-93DF-484E50733981}" srcOrd="0" destOrd="0" presId="urn:microsoft.com/office/officeart/2009/layout/CirclePictureHierarchy"/>
    <dgm:cxn modelId="{A52E09FF-AF90-4681-971C-9D438D4334C1}" type="presParOf" srcId="{9AF48618-0758-4A9E-9F5D-B3A8CF15B5EB}" destId="{DD617495-0078-4866-BF33-ACFF6BC34EBD}" srcOrd="1" destOrd="0" presId="urn:microsoft.com/office/officeart/2009/layout/CirclePictureHierarchy"/>
    <dgm:cxn modelId="{4C37AE5C-6CDB-4B10-824E-F0D3ECBA8F9B}" type="presParOf" srcId="{DD617495-0078-4866-BF33-ACFF6BC34EBD}" destId="{5156EAFA-14A3-4412-AC0C-8010E24E099E}" srcOrd="0" destOrd="0" presId="urn:microsoft.com/office/officeart/2009/layout/CirclePictureHierarchy"/>
    <dgm:cxn modelId="{A2546A1C-0710-4EB5-B8EF-F5A7EFDDE233}" type="presParOf" srcId="{5156EAFA-14A3-4412-AC0C-8010E24E099E}" destId="{7713E05F-E35A-4762-8A56-C94B9E992193}" srcOrd="0" destOrd="0" presId="urn:microsoft.com/office/officeart/2009/layout/CirclePictureHierarchy"/>
    <dgm:cxn modelId="{411C82D0-DE85-46DC-AE30-0A39C35EA7DF}" type="presParOf" srcId="{5156EAFA-14A3-4412-AC0C-8010E24E099E}" destId="{800D4D32-F41E-401B-BBE3-B9993809A1E1}" srcOrd="1" destOrd="0" presId="urn:microsoft.com/office/officeart/2009/layout/CirclePictureHierarchy"/>
    <dgm:cxn modelId="{CC120F38-3532-4C33-9D66-CA7F282B6147}" type="presParOf" srcId="{DD617495-0078-4866-BF33-ACFF6BC34EBD}" destId="{C7C3D058-82AD-416A-8084-167843189800}" srcOrd="1" destOrd="0" presId="urn:microsoft.com/office/officeart/2009/layout/CirclePictureHierarchy"/>
    <dgm:cxn modelId="{30E31CC9-436C-48F6-AE34-0A6AE72DE40E}" type="presParOf" srcId="{9AF48618-0758-4A9E-9F5D-B3A8CF15B5EB}" destId="{8596C426-06A4-4FCE-ADE5-B4194703804C}" srcOrd="2" destOrd="0" presId="urn:microsoft.com/office/officeart/2009/layout/CirclePictureHierarchy"/>
    <dgm:cxn modelId="{A045EF02-9FC4-463A-9285-AE8D6C17D2E7}" type="presParOf" srcId="{9AF48618-0758-4A9E-9F5D-B3A8CF15B5EB}" destId="{50C7D116-E647-4FF3-BC06-3D5167101E7D}" srcOrd="3" destOrd="0" presId="urn:microsoft.com/office/officeart/2009/layout/CirclePictureHierarchy"/>
    <dgm:cxn modelId="{4DD34A07-A4BB-4966-86D0-AF003165D74F}" type="presParOf" srcId="{50C7D116-E647-4FF3-BC06-3D5167101E7D}" destId="{18BF829F-48C7-4F55-9AD0-368225FD0E1A}" srcOrd="0" destOrd="0" presId="urn:microsoft.com/office/officeart/2009/layout/CirclePictureHierarchy"/>
    <dgm:cxn modelId="{9ED90A44-F5B5-4B88-93CF-EE6D20EE0C24}" type="presParOf" srcId="{18BF829F-48C7-4F55-9AD0-368225FD0E1A}" destId="{9F9199E9-752D-4461-86F2-5C2249211BE0}" srcOrd="0" destOrd="0" presId="urn:microsoft.com/office/officeart/2009/layout/CirclePictureHierarchy"/>
    <dgm:cxn modelId="{FBBD1477-A837-48F4-95CF-1627A9F86752}" type="presParOf" srcId="{18BF829F-48C7-4F55-9AD0-368225FD0E1A}" destId="{ED0EB3D2-11DC-4041-B3C4-9DCA74F531C2}" srcOrd="1" destOrd="0" presId="urn:microsoft.com/office/officeart/2009/layout/CirclePictureHierarchy"/>
    <dgm:cxn modelId="{81E1DFFC-1BC2-46D2-A5F2-808E14388368}" type="presParOf" srcId="{50C7D116-E647-4FF3-BC06-3D5167101E7D}" destId="{0B6B11A2-279F-4C4F-A12A-CE1CA6185D1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6C426-06A4-4FCE-ADE5-B4194703804C}">
      <dsp:nvSpPr>
        <dsp:cNvPr id="0" name=""/>
        <dsp:cNvSpPr/>
      </dsp:nvSpPr>
      <dsp:spPr>
        <a:xfrm>
          <a:off x="4780819" y="2407594"/>
          <a:ext cx="890958" cy="204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865"/>
              </a:lnTo>
              <a:lnTo>
                <a:pt x="890958" y="102865"/>
              </a:lnTo>
              <a:lnTo>
                <a:pt x="890958" y="2041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292B3-D066-44DA-93DF-484E50733981}">
      <dsp:nvSpPr>
        <dsp:cNvPr id="0" name=""/>
        <dsp:cNvSpPr/>
      </dsp:nvSpPr>
      <dsp:spPr>
        <a:xfrm>
          <a:off x="3889861" y="2407594"/>
          <a:ext cx="890958" cy="204110"/>
        </a:xfrm>
        <a:custGeom>
          <a:avLst/>
          <a:gdLst/>
          <a:ahLst/>
          <a:cxnLst/>
          <a:rect l="0" t="0" r="0" b="0"/>
          <a:pathLst>
            <a:path>
              <a:moveTo>
                <a:pt x="890958" y="0"/>
              </a:moveTo>
              <a:lnTo>
                <a:pt x="890958" y="102865"/>
              </a:lnTo>
              <a:lnTo>
                <a:pt x="0" y="102865"/>
              </a:lnTo>
              <a:lnTo>
                <a:pt x="0" y="2041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70510-087C-48C8-B286-ECCA9F18BE47}">
      <dsp:nvSpPr>
        <dsp:cNvPr id="0" name=""/>
        <dsp:cNvSpPr/>
      </dsp:nvSpPr>
      <dsp:spPr>
        <a:xfrm>
          <a:off x="2998902" y="1555514"/>
          <a:ext cx="1781917" cy="204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865"/>
              </a:lnTo>
              <a:lnTo>
                <a:pt x="1781917" y="102865"/>
              </a:lnTo>
              <a:lnTo>
                <a:pt x="1781917" y="2041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080D0-960B-4FB5-8340-67907CD1C071}">
      <dsp:nvSpPr>
        <dsp:cNvPr id="0" name=""/>
        <dsp:cNvSpPr/>
      </dsp:nvSpPr>
      <dsp:spPr>
        <a:xfrm>
          <a:off x="1216985" y="2407594"/>
          <a:ext cx="890958" cy="204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865"/>
              </a:lnTo>
              <a:lnTo>
                <a:pt x="890958" y="102865"/>
              </a:lnTo>
              <a:lnTo>
                <a:pt x="890958" y="2041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F0510-C915-43C6-997F-A88BCBA524BF}">
      <dsp:nvSpPr>
        <dsp:cNvPr id="0" name=""/>
        <dsp:cNvSpPr/>
      </dsp:nvSpPr>
      <dsp:spPr>
        <a:xfrm>
          <a:off x="326026" y="2407594"/>
          <a:ext cx="890958" cy="204110"/>
        </a:xfrm>
        <a:custGeom>
          <a:avLst/>
          <a:gdLst/>
          <a:ahLst/>
          <a:cxnLst/>
          <a:rect l="0" t="0" r="0" b="0"/>
          <a:pathLst>
            <a:path>
              <a:moveTo>
                <a:pt x="890958" y="0"/>
              </a:moveTo>
              <a:lnTo>
                <a:pt x="890958" y="102865"/>
              </a:lnTo>
              <a:lnTo>
                <a:pt x="0" y="102865"/>
              </a:lnTo>
              <a:lnTo>
                <a:pt x="0" y="2041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6E76D-98B7-4983-8CBE-05A918E2E82B}">
      <dsp:nvSpPr>
        <dsp:cNvPr id="0" name=""/>
        <dsp:cNvSpPr/>
      </dsp:nvSpPr>
      <dsp:spPr>
        <a:xfrm>
          <a:off x="1216985" y="1555514"/>
          <a:ext cx="1781917" cy="204110"/>
        </a:xfrm>
        <a:custGeom>
          <a:avLst/>
          <a:gdLst/>
          <a:ahLst/>
          <a:cxnLst/>
          <a:rect l="0" t="0" r="0" b="0"/>
          <a:pathLst>
            <a:path>
              <a:moveTo>
                <a:pt x="1781917" y="0"/>
              </a:moveTo>
              <a:lnTo>
                <a:pt x="1781917" y="102865"/>
              </a:lnTo>
              <a:lnTo>
                <a:pt x="0" y="102865"/>
              </a:lnTo>
              <a:lnTo>
                <a:pt x="0" y="2041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45913-5AA3-419A-9DA8-F5CE4D56D657}">
      <dsp:nvSpPr>
        <dsp:cNvPr id="0" name=""/>
        <dsp:cNvSpPr/>
      </dsp:nvSpPr>
      <dsp:spPr>
        <a:xfrm>
          <a:off x="2674917" y="907544"/>
          <a:ext cx="647969" cy="6479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626D5-9B54-4E98-B0E0-6979A5E9BB9F}">
      <dsp:nvSpPr>
        <dsp:cNvPr id="0" name=""/>
        <dsp:cNvSpPr/>
      </dsp:nvSpPr>
      <dsp:spPr>
        <a:xfrm>
          <a:off x="3322887" y="905924"/>
          <a:ext cx="971954" cy="647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Alt data</a:t>
          </a:r>
        </a:p>
      </dsp:txBody>
      <dsp:txXfrm>
        <a:off x="3322887" y="905924"/>
        <a:ext cx="971954" cy="647969"/>
      </dsp:txXfrm>
    </dsp:sp>
    <dsp:sp modelId="{BC8C228B-D616-4192-A5A5-BA1B12071BA3}">
      <dsp:nvSpPr>
        <dsp:cNvPr id="0" name=""/>
        <dsp:cNvSpPr/>
      </dsp:nvSpPr>
      <dsp:spPr>
        <a:xfrm>
          <a:off x="893000" y="1759625"/>
          <a:ext cx="647969" cy="64796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57D88-C575-419E-987E-0CC265BB5DF7}">
      <dsp:nvSpPr>
        <dsp:cNvPr id="0" name=""/>
        <dsp:cNvSpPr/>
      </dsp:nvSpPr>
      <dsp:spPr>
        <a:xfrm>
          <a:off x="1540970" y="1758005"/>
          <a:ext cx="971954" cy="647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Holland</a:t>
          </a:r>
        </a:p>
      </dsp:txBody>
      <dsp:txXfrm>
        <a:off x="1540970" y="1758005"/>
        <a:ext cx="971954" cy="647969"/>
      </dsp:txXfrm>
    </dsp:sp>
    <dsp:sp modelId="{D90C6D61-E02A-48B9-A8A0-506AC5DF2D4E}">
      <dsp:nvSpPr>
        <dsp:cNvPr id="0" name=""/>
        <dsp:cNvSpPr/>
      </dsp:nvSpPr>
      <dsp:spPr>
        <a:xfrm>
          <a:off x="2041" y="2611705"/>
          <a:ext cx="647969" cy="64796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7FCE2-CC09-4800-B0B6-634702AE1565}">
      <dsp:nvSpPr>
        <dsp:cNvPr id="0" name=""/>
        <dsp:cNvSpPr/>
      </dsp:nvSpPr>
      <dsp:spPr>
        <a:xfrm>
          <a:off x="650011" y="2610085"/>
          <a:ext cx="971954" cy="647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Holland 21/22</a:t>
          </a:r>
        </a:p>
      </dsp:txBody>
      <dsp:txXfrm>
        <a:off x="650011" y="2610085"/>
        <a:ext cx="971954" cy="647969"/>
      </dsp:txXfrm>
    </dsp:sp>
    <dsp:sp modelId="{49E90262-96F7-438E-A5F4-105D03D03948}">
      <dsp:nvSpPr>
        <dsp:cNvPr id="0" name=""/>
        <dsp:cNvSpPr/>
      </dsp:nvSpPr>
      <dsp:spPr>
        <a:xfrm>
          <a:off x="1783959" y="2611705"/>
          <a:ext cx="647969" cy="64796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57D1E-5670-4D47-BE3B-19543191D50E}">
      <dsp:nvSpPr>
        <dsp:cNvPr id="0" name=""/>
        <dsp:cNvSpPr/>
      </dsp:nvSpPr>
      <dsp:spPr>
        <a:xfrm>
          <a:off x="2431928" y="2610085"/>
          <a:ext cx="971954" cy="647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Holland 22-</a:t>
          </a:r>
        </a:p>
      </dsp:txBody>
      <dsp:txXfrm>
        <a:off x="2431928" y="2610085"/>
        <a:ext cx="971954" cy="647969"/>
      </dsp:txXfrm>
    </dsp:sp>
    <dsp:sp modelId="{E5F62F81-A01E-4242-853C-549AE04E46EA}">
      <dsp:nvSpPr>
        <dsp:cNvPr id="0" name=""/>
        <dsp:cNvSpPr/>
      </dsp:nvSpPr>
      <dsp:spPr>
        <a:xfrm>
          <a:off x="4456834" y="1759625"/>
          <a:ext cx="647969" cy="64796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27A15-FA07-47E0-A921-8B777B6EFE9E}">
      <dsp:nvSpPr>
        <dsp:cNvPr id="0" name=""/>
        <dsp:cNvSpPr/>
      </dsp:nvSpPr>
      <dsp:spPr>
        <a:xfrm>
          <a:off x="5104804" y="1758005"/>
          <a:ext cx="971954" cy="647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Polen</a:t>
          </a:r>
        </a:p>
      </dsp:txBody>
      <dsp:txXfrm>
        <a:off x="5104804" y="1758005"/>
        <a:ext cx="971954" cy="647969"/>
      </dsp:txXfrm>
    </dsp:sp>
    <dsp:sp modelId="{7713E05F-E35A-4762-8A56-C94B9E992193}">
      <dsp:nvSpPr>
        <dsp:cNvPr id="0" name=""/>
        <dsp:cNvSpPr/>
      </dsp:nvSpPr>
      <dsp:spPr>
        <a:xfrm>
          <a:off x="3565876" y="2611705"/>
          <a:ext cx="647969" cy="647969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D4D32-F41E-401B-BBE3-B9993809A1E1}">
      <dsp:nvSpPr>
        <dsp:cNvPr id="0" name=""/>
        <dsp:cNvSpPr/>
      </dsp:nvSpPr>
      <dsp:spPr>
        <a:xfrm>
          <a:off x="4213846" y="2610085"/>
          <a:ext cx="971954" cy="647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Polen 21/22</a:t>
          </a:r>
        </a:p>
      </dsp:txBody>
      <dsp:txXfrm>
        <a:off x="4213846" y="2610085"/>
        <a:ext cx="971954" cy="647969"/>
      </dsp:txXfrm>
    </dsp:sp>
    <dsp:sp modelId="{9F9199E9-752D-4461-86F2-5C2249211BE0}">
      <dsp:nvSpPr>
        <dsp:cNvPr id="0" name=""/>
        <dsp:cNvSpPr/>
      </dsp:nvSpPr>
      <dsp:spPr>
        <a:xfrm>
          <a:off x="5347793" y="2611705"/>
          <a:ext cx="647969" cy="64796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EB3D2-11DC-4041-B3C4-9DCA74F531C2}">
      <dsp:nvSpPr>
        <dsp:cNvPr id="0" name=""/>
        <dsp:cNvSpPr/>
      </dsp:nvSpPr>
      <dsp:spPr>
        <a:xfrm>
          <a:off x="5995763" y="2610085"/>
          <a:ext cx="971954" cy="647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Polen 22-</a:t>
          </a:r>
        </a:p>
      </dsp:txBody>
      <dsp:txXfrm>
        <a:off x="5995763" y="2610085"/>
        <a:ext cx="971954" cy="64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6F3B6-6BDA-40D9-99FB-4F047BCD821B}" type="datetimeFigureOut">
              <a:rPr lang="da-DK" smtClean="0"/>
              <a:t>19-04-2024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4E210-0881-4E3F-8D52-20B491A0E8F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200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4E210-0881-4E3F-8D52-20B491A0E8FF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012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4E210-0881-4E3F-8D52-20B491A0E8FF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023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4E210-0881-4E3F-8D52-20B491A0E8FF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568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4E210-0881-4E3F-8D52-20B491A0E8FF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022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4E210-0881-4E3F-8D52-20B491A0E8FF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181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4E210-0881-4E3F-8D52-20B491A0E8FF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12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37649-35FF-1825-A1C2-416832DED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D2D48D8-9BD8-4EE5-D0AE-61EF23EC5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B575536-F74A-9BCA-9628-FE83ED52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49612C-7032-E926-B6C2-6012CD63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0263CA1-1DEB-6B24-CD6D-2208ED07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43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B413A-12CD-210F-0D38-64DFF5E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40E34D3-9E33-3085-5024-D7991C2E6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C13C0BF-3E96-F42A-917B-A45E2E888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C4679A9-016A-A9C0-3950-BD7D6326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751D7AE-68E8-2D5B-D884-1DE4099B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127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C90A3EA-3791-1F6E-E62F-840DC22C1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79493FEB-8EDB-960F-2430-FD46DC0C8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67FFD88-2DF4-D447-7968-0889586A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2F1CFA9-F84D-A039-32D5-C2D587B7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D0A1560-3211-87AC-40BC-C0D45055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445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BF843-0F8C-B94B-7B84-AC5E7702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8F5FF6-3554-E783-25E7-8FCA21E60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4757C5-890A-6DFD-C9FE-34F098712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D2B27E-B4D2-778E-97FB-D9450BD7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5DE735B-68D8-CE02-A494-1DC01725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158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53DF5-5835-C881-305A-C2757725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C52A340-BFF5-7820-83F0-C5D2FC687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7F44D48-7BB9-1E23-5E22-D4606156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A911E80-838F-1689-9FD9-8EBC7058D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AFA623-BCBE-F1EE-8A9F-A0DDE547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327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442F2-7292-FE46-B83A-3D3C83DD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E381071-E410-BB8C-1BE8-78C2D0027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A091011-7E68-584A-67B8-B1A55C842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4A06111-9563-5523-D4F3-FC422620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5D03E50-6B1C-4631-21A4-EB316E5D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A8E1FC-2AB1-8FD8-83D3-3AEFE868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650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06E4B-FC5F-0404-CDF4-DC063D45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4B224BA-1E7B-C8FB-2768-AC8A1E845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9930CF2-A802-16E8-4318-24A1861F2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3912FE4-B0E1-C43D-F12A-95173B639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4624CCC-5A03-FAF0-5B00-296585AA8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315F26D-997B-4F00-A19C-8985AB0A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60948180-4A0B-FB70-7434-C6A93A88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4621168-75DF-7AEE-5802-B6D53137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2537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17057-CD98-D93A-8455-AEE33302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4D69AE8-B1B1-39D3-4015-46DCA774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91A0B29-EB95-C5D3-D5E5-75108A63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2E91982-5550-3DD7-808E-A72FDE4A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720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5CDE37E-C0D5-78BF-0507-5ECD1684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2BBE351-3401-1714-E833-A01F6797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ABF92F6-F7A8-2BBB-218F-2163503F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426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BC69B-E323-BBD9-3160-A9F34AE2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4E07FA2-0ADE-22EE-9E01-DB42231D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52E648C-97B9-0789-010E-48FD1A031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20F0855-50D5-1D5F-53D1-D1E74398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2358E6E-86CC-9C1F-5442-BD6871CE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E050D3F-0423-AB92-1848-BC9778FC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542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293EF-5C2E-C344-4E06-02ADC6C9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6B7D6B9-E003-8459-41B7-18288367D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D6B16F2-BD79-2B14-1D34-ADA4F9CCF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68BB991-5FE5-5DAA-6D46-A2FAD475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08033C0-007B-579E-D083-7C8F99E3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055C932-D5FD-824E-4E8D-0845879E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877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40D4A785-BC23-AC7D-352D-DE073E55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8EF8F84-61BF-9CE2-3917-F215BD416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046743-7E6E-AEE2-8763-BD9D78C69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FAC06-13A8-48EA-BE5F-35CFFE4E090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980EFF5-2D09-7104-B877-89D9A189C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55E00AB-9BF2-A334-3028-CA28D3123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E4FC2-F31C-436B-A0F1-B5CD3542A7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758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hyperlink" Target="https://pixabay.com/fr/illustrations/drapeau-de-l-italie-italie-drapeau-1332900/" TargetMode="Externa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2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spiller skyder straffe">
            <a:extLst>
              <a:ext uri="{FF2B5EF4-FFF2-40B4-BE49-F238E27FC236}">
                <a16:creationId xmlns:a16="http://schemas.microsoft.com/office/drawing/2014/main" id="{3A4FC0D1-D9CD-7A6D-1F08-548DBEA09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11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2DF1A0C-332F-B984-D0E5-6A282B373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a-DK" sz="7200" dirty="0">
                <a:solidFill>
                  <a:srgbClr val="FFFFFF"/>
                </a:solidFill>
              </a:rPr>
              <a:t>Eksamen</a:t>
            </a:r>
            <a:br>
              <a:rPr lang="da-DK" dirty="0">
                <a:solidFill>
                  <a:srgbClr val="FFFFFF"/>
                </a:solidFill>
              </a:rPr>
            </a:br>
            <a:r>
              <a:rPr lang="da-DK" sz="4000" dirty="0">
                <a:solidFill>
                  <a:srgbClr val="FFFFFF"/>
                </a:solidFill>
              </a:rPr>
              <a:t>2 Semester  DAL</a:t>
            </a:r>
            <a:br>
              <a:rPr lang="da-DK" sz="4000" dirty="0">
                <a:solidFill>
                  <a:srgbClr val="FFFFFF"/>
                </a:solidFill>
              </a:rPr>
            </a:br>
            <a:r>
              <a:rPr lang="da-DK" sz="4000" dirty="0">
                <a:solidFill>
                  <a:srgbClr val="FFFFFF"/>
                </a:solidFill>
              </a:rPr>
              <a:t>Spørgsmål 5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BB19776-A145-5543-5FAD-22A5BA38CD4D}"/>
              </a:ext>
            </a:extLst>
          </p:cNvPr>
          <p:cNvSpPr txBox="1"/>
          <p:nvPr/>
        </p:nvSpPr>
        <p:spPr>
          <a:xfrm>
            <a:off x="1700463" y="4491789"/>
            <a:ext cx="912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>
                <a:solidFill>
                  <a:srgbClr val="FFFFFF"/>
                </a:solidFill>
              </a:rPr>
              <a:t>Gruppe 8: Zakarias Mokdad, Emre Yesildal &amp; Monika Jensen</a:t>
            </a:r>
            <a:endParaRPr lang="da-DK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96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spiller skyder straffe">
            <a:extLst>
              <a:ext uri="{FF2B5EF4-FFF2-40B4-BE49-F238E27FC236}">
                <a16:creationId xmlns:a16="http://schemas.microsoft.com/office/drawing/2014/main" id="{3A4FC0D1-D9CD-7A6D-1F08-548DBEA09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11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BB9F51AA-873D-FE25-4EBC-318706CAEBD6}"/>
              </a:ext>
            </a:extLst>
          </p:cNvPr>
          <p:cNvSpPr txBox="1"/>
          <p:nvPr/>
        </p:nvSpPr>
        <p:spPr>
          <a:xfrm>
            <a:off x="1209040" y="365760"/>
            <a:ext cx="4653280" cy="522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a-DK" sz="3200" u="sng" dirty="0"/>
              <a:t>Agenda:</a:t>
            </a:r>
          </a:p>
          <a:p>
            <a:pPr>
              <a:lnSpc>
                <a:spcPct val="200000"/>
              </a:lnSpc>
            </a:pPr>
            <a:endParaRPr lang="da-DK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400" dirty="0"/>
              <a:t>Hvor kommer data fra?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400" dirty="0"/>
              <a:t>Hvad er et skud?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400" dirty="0"/>
              <a:t>Forberedelse af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400" dirty="0"/>
              <a:t>Cluster analyse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400" dirty="0" err="1"/>
              <a:t>Shiny</a:t>
            </a:r>
            <a:r>
              <a:rPr lang="da-DK" sz="2400" dirty="0"/>
              <a:t> </a:t>
            </a:r>
            <a:r>
              <a:rPr lang="da-DK" sz="2400" dirty="0" err="1"/>
              <a:t>aplikation</a:t>
            </a:r>
            <a:endParaRPr lang="da-DK" sz="2400" dirty="0"/>
          </a:p>
        </p:txBody>
      </p:sp>
      <p:pic>
        <p:nvPicPr>
          <p:cNvPr id="8" name="Picture 2" descr="Wyscout - YouTube">
            <a:extLst>
              <a:ext uri="{FF2B5EF4-FFF2-40B4-BE49-F238E27FC236}">
                <a16:creationId xmlns:a16="http://schemas.microsoft.com/office/drawing/2014/main" id="{C1D4DA3C-F014-00C4-9158-466B6A263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4" b="36148"/>
          <a:stretch/>
        </p:blipFill>
        <p:spPr bwMode="auto">
          <a:xfrm>
            <a:off x="6375400" y="680722"/>
            <a:ext cx="4973320" cy="1237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36195" dist="12700" dir="11400000" algn="tl" rotWithShape="0">
              <a:srgbClr val="000000">
                <a:alpha val="3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2133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spiller skyder straffe">
            <a:extLst>
              <a:ext uri="{FF2B5EF4-FFF2-40B4-BE49-F238E27FC236}">
                <a16:creationId xmlns:a16="http://schemas.microsoft.com/office/drawing/2014/main" id="{3A4FC0D1-D9CD-7A6D-1F08-548DBEA0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11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2" descr="Wyscout - YouTube">
            <a:extLst>
              <a:ext uri="{FF2B5EF4-FFF2-40B4-BE49-F238E27FC236}">
                <a16:creationId xmlns:a16="http://schemas.microsoft.com/office/drawing/2014/main" id="{ABF15E8C-C205-10F9-D6BB-725ED7CF1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4" b="36148"/>
          <a:stretch/>
        </p:blipFill>
        <p:spPr bwMode="auto">
          <a:xfrm>
            <a:off x="6792494" y="455951"/>
            <a:ext cx="4973320" cy="1237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36195" dist="12700" dir="11400000" algn="tl" rotWithShape="0">
              <a:srgbClr val="000000">
                <a:alpha val="3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E20C3CC-30D8-CD3F-62DF-D875A75A9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771679"/>
              </p:ext>
            </p:extLst>
          </p:nvPr>
        </p:nvGraphicFramePr>
        <p:xfrm>
          <a:off x="5090160" y="2599183"/>
          <a:ext cx="6969760" cy="416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kstfelt 2">
            <a:extLst>
              <a:ext uri="{FF2B5EF4-FFF2-40B4-BE49-F238E27FC236}">
                <a16:creationId xmlns:a16="http://schemas.microsoft.com/office/drawing/2014/main" id="{EC518948-377D-997E-11C7-F522627ED632}"/>
              </a:ext>
            </a:extLst>
          </p:cNvPr>
          <p:cNvSpPr txBox="1"/>
          <p:nvPr/>
        </p:nvSpPr>
        <p:spPr>
          <a:xfrm>
            <a:off x="932848" y="1331495"/>
            <a:ext cx="381802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err="1"/>
              <a:t>Wyscout</a:t>
            </a:r>
            <a:r>
              <a:rPr lang="da-DK" sz="4000" dirty="0"/>
              <a:t>:</a:t>
            </a:r>
          </a:p>
          <a:p>
            <a:endParaRPr lang="da-DK" sz="40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a-DK" sz="2400" dirty="0"/>
              <a:t>Tracking – eventdata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a-DK" sz="2400" dirty="0"/>
              <a:t>Liga – sæson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a-DK" sz="2400" dirty="0"/>
              <a:t>Opdel og mangle data</a:t>
            </a:r>
          </a:p>
          <a:p>
            <a:pPr marL="457200" indent="-457200">
              <a:buFont typeface="+mj-lt"/>
              <a:buAutoNum type="arabicPeriod"/>
            </a:pPr>
            <a:endParaRPr lang="da-DK" sz="2000" dirty="0"/>
          </a:p>
        </p:txBody>
      </p:sp>
      <p:pic>
        <p:nvPicPr>
          <p:cNvPr id="8" name="Billede 7" descr="Et billede, der indeholder flag&#10;&#10;Automatisk genereret beskrivelse">
            <a:extLst>
              <a:ext uri="{FF2B5EF4-FFF2-40B4-BE49-F238E27FC236}">
                <a16:creationId xmlns:a16="http://schemas.microsoft.com/office/drawing/2014/main" id="{C60176E3-1D0F-1A7B-0FE4-D021B5102B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411579" y="1987515"/>
            <a:ext cx="2773280" cy="18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89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spiller skyder straffe">
            <a:extLst>
              <a:ext uri="{FF2B5EF4-FFF2-40B4-BE49-F238E27FC236}">
                <a16:creationId xmlns:a16="http://schemas.microsoft.com/office/drawing/2014/main" id="{3A4FC0D1-D9CD-7A6D-1F08-548DBEA0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11412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pic>
        <p:nvPicPr>
          <p:cNvPr id="6" name="Billede 5" descr="Et billede, der indeholder tekst, diagram, skærmbillede, linje/række&#10;&#10;Automatisk genereret beskrivelse">
            <a:extLst>
              <a:ext uri="{FF2B5EF4-FFF2-40B4-BE49-F238E27FC236}">
                <a16:creationId xmlns:a16="http://schemas.microsoft.com/office/drawing/2014/main" id="{BDFE1BB0-0614-8FE5-C341-3239DBE78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26" y="172055"/>
            <a:ext cx="4582445" cy="344369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99C5FF9-FFBE-939D-07AF-05FD40075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573" y="5143499"/>
            <a:ext cx="2029108" cy="485843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7586EE2B-A331-81D3-A3A7-1C53AC2AD4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84" r="2340" b="2412"/>
          <a:stretch/>
        </p:blipFill>
        <p:spPr>
          <a:xfrm>
            <a:off x="6249826" y="3768745"/>
            <a:ext cx="4804954" cy="291720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D2F2028B-7F06-3693-CD26-730250895CAA}"/>
              </a:ext>
            </a:extLst>
          </p:cNvPr>
          <p:cNvSpPr txBox="1"/>
          <p:nvPr/>
        </p:nvSpPr>
        <p:spPr>
          <a:xfrm>
            <a:off x="436879" y="589280"/>
            <a:ext cx="5153579" cy="412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Forberedelse af data:</a:t>
            </a:r>
          </a:p>
          <a:p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400" dirty="0" err="1"/>
              <a:t>Wyscout</a:t>
            </a:r>
            <a:r>
              <a:rPr lang="da-DK" sz="2400" dirty="0"/>
              <a:t> bane definering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400" dirty="0"/>
              <a:t>Variabler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Shot is </a:t>
            </a:r>
            <a:r>
              <a:rPr lang="da-DK" dirty="0" err="1"/>
              <a:t>Goal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Bodypart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400" dirty="0"/>
              <a:t>Udregning af vinklen mellem a og c</a:t>
            </a:r>
          </a:p>
        </p:txBody>
      </p:sp>
    </p:spTree>
    <p:extLst>
      <p:ext uri="{BB962C8B-B14F-4D97-AF65-F5344CB8AC3E}">
        <p14:creationId xmlns:p14="http://schemas.microsoft.com/office/powerpoint/2010/main" val="2603229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spiller skyder straffe">
            <a:extLst>
              <a:ext uri="{FF2B5EF4-FFF2-40B4-BE49-F238E27FC236}">
                <a16:creationId xmlns:a16="http://schemas.microsoft.com/office/drawing/2014/main" id="{3A4FC0D1-D9CD-7A6D-1F08-548DBEA0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11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41C5F7C4-4947-A890-0B92-DD8AC9DBF888}"/>
              </a:ext>
            </a:extLst>
          </p:cNvPr>
          <p:cNvSpPr txBox="1"/>
          <p:nvPr/>
        </p:nvSpPr>
        <p:spPr>
          <a:xfrm>
            <a:off x="629920" y="985520"/>
            <a:ext cx="39522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u="sng" dirty="0"/>
              <a:t>Clusters:</a:t>
            </a:r>
          </a:p>
          <a:p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Ens for begge ligaer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Chance </a:t>
            </a:r>
            <a:r>
              <a:rPr lang="da-DK" sz="2000" dirty="0" err="1"/>
              <a:t>tagerne</a:t>
            </a:r>
            <a:endParaRPr lang="da-DK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Nogenlunde chancer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Rigtig gode Chancer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Der burde være mål??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FB4FAABA-6218-C802-A0A1-1F7098C05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60" y="292735"/>
            <a:ext cx="6410960" cy="3585523"/>
          </a:xfrm>
          <a:prstGeom prst="rect">
            <a:avLst/>
          </a:prstGeom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0841384F-D36E-4031-FBF2-26BCC3D35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505813"/>
              </p:ext>
            </p:extLst>
          </p:nvPr>
        </p:nvGraphicFramePr>
        <p:xfrm>
          <a:off x="3291841" y="4155440"/>
          <a:ext cx="6592888" cy="22980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7401">
                  <a:extLst>
                    <a:ext uri="{9D8B030D-6E8A-4147-A177-3AD203B41FA5}">
                      <a16:colId xmlns:a16="http://schemas.microsoft.com/office/drawing/2014/main" val="3053055178"/>
                    </a:ext>
                  </a:extLst>
                </a:gridCol>
                <a:gridCol w="2197401">
                  <a:extLst>
                    <a:ext uri="{9D8B030D-6E8A-4147-A177-3AD203B41FA5}">
                      <a16:colId xmlns:a16="http://schemas.microsoft.com/office/drawing/2014/main" val="3809706616"/>
                    </a:ext>
                  </a:extLst>
                </a:gridCol>
                <a:gridCol w="2198086">
                  <a:extLst>
                    <a:ext uri="{9D8B030D-6E8A-4147-A177-3AD203B41FA5}">
                      <a16:colId xmlns:a16="http://schemas.microsoft.com/office/drawing/2014/main" val="2685487895"/>
                    </a:ext>
                  </a:extLst>
                </a:gridCol>
              </a:tblGrid>
              <a:tr h="255341"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Cluster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Holland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Polen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15909"/>
                  </a:ext>
                </a:extLst>
              </a:tr>
              <a:tr h="510681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1 – Chance </a:t>
                      </a:r>
                      <a:r>
                        <a:rPr lang="da-DK" sz="1200" dirty="0" err="1">
                          <a:effectLst/>
                        </a:rPr>
                        <a:t>tagerne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Shot xG: 0.0552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da-DK" sz="1200">
                          <a:effectLst/>
                        </a:rPr>
                        <a:t>Gns. Vinkel</a:t>
                      </a:r>
                      <a:r>
                        <a:rPr lang="en-US" sz="1200">
                          <a:effectLst/>
                        </a:rPr>
                        <a:t>: 56.7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Gns. Shot xG: 0.0460</a:t>
                      </a:r>
                      <a:br>
                        <a:rPr lang="da-DK" sz="1200">
                          <a:effectLst/>
                        </a:rPr>
                      </a:br>
                      <a:r>
                        <a:rPr lang="da-DK" sz="1200">
                          <a:effectLst/>
                        </a:rPr>
                        <a:t>Gns. Vinkel: 53.2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0667609"/>
                  </a:ext>
                </a:extLst>
              </a:tr>
              <a:tr h="510681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2 – Bedre chancer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Shot xG: 0.155 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da-DK" sz="1200">
                          <a:effectLst/>
                        </a:rPr>
                        <a:t>Gns. Vinkel</a:t>
                      </a:r>
                      <a:r>
                        <a:rPr lang="en-US" sz="1200">
                          <a:effectLst/>
                        </a:rPr>
                        <a:t>: 94.7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Shot xG: 0.142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da-DK" sz="1200">
                          <a:effectLst/>
                        </a:rPr>
                        <a:t>Gns. Vinkel</a:t>
                      </a:r>
                      <a:r>
                        <a:rPr lang="en-US" sz="1200">
                          <a:effectLst/>
                        </a:rPr>
                        <a:t>: 89.9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7527445"/>
                  </a:ext>
                </a:extLst>
              </a:tr>
              <a:tr h="510681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3 – Der Burde være mål?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Shot xG: 0.217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da-DK" sz="1200">
                          <a:effectLst/>
                        </a:rPr>
                        <a:t>Gns. Vinkel</a:t>
                      </a:r>
                      <a:r>
                        <a:rPr lang="en-US" sz="1200">
                          <a:effectLst/>
                        </a:rPr>
                        <a:t>: 119.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Shot xG: 0.184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da-DK" sz="1200">
                          <a:effectLst/>
                        </a:rPr>
                        <a:t>Gns. Vinkel</a:t>
                      </a:r>
                      <a:r>
                        <a:rPr lang="en-US" sz="1200">
                          <a:effectLst/>
                        </a:rPr>
                        <a:t>: 112.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311954"/>
                  </a:ext>
                </a:extLst>
              </a:tr>
              <a:tr h="510681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4 – Rigtig gode chancer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Shot xG: 0.110 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da-DK" sz="1200">
                          <a:effectLst/>
                        </a:rPr>
                        <a:t>Gns. Vinkel</a:t>
                      </a:r>
                      <a:r>
                        <a:rPr lang="en-US" sz="1200">
                          <a:effectLst/>
                        </a:rPr>
                        <a:t>: 75.8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Gns</a:t>
                      </a:r>
                      <a:r>
                        <a:rPr lang="en-US" sz="1200" dirty="0">
                          <a:effectLst/>
                        </a:rPr>
                        <a:t>. Shot </a:t>
                      </a:r>
                      <a:r>
                        <a:rPr lang="en-US" sz="1200" dirty="0" err="1">
                          <a:effectLst/>
                        </a:rPr>
                        <a:t>xG</a:t>
                      </a:r>
                      <a:r>
                        <a:rPr lang="en-US" sz="1200" dirty="0">
                          <a:effectLst/>
                        </a:rPr>
                        <a:t>: 0.0880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da-DK" sz="1200" dirty="0" err="1">
                          <a:effectLst/>
                        </a:rPr>
                        <a:t>Gns</a:t>
                      </a:r>
                      <a:r>
                        <a:rPr lang="da-DK" sz="1200" dirty="0">
                          <a:effectLst/>
                        </a:rPr>
                        <a:t>. Vinkel</a:t>
                      </a:r>
                      <a:r>
                        <a:rPr lang="en-US" sz="1200" dirty="0">
                          <a:effectLst/>
                        </a:rPr>
                        <a:t>: 69.7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483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01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spiller skyder straffe">
            <a:extLst>
              <a:ext uri="{FF2B5EF4-FFF2-40B4-BE49-F238E27FC236}">
                <a16:creationId xmlns:a16="http://schemas.microsoft.com/office/drawing/2014/main" id="{3A4FC0D1-D9CD-7A6D-1F08-548DBEA0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11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41C5F7C4-4947-A890-0B92-DD8AC9DBF888}"/>
              </a:ext>
            </a:extLst>
          </p:cNvPr>
          <p:cNvSpPr txBox="1"/>
          <p:nvPr/>
        </p:nvSpPr>
        <p:spPr>
          <a:xfrm>
            <a:off x="499987" y="568960"/>
            <a:ext cx="3952240" cy="311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u="sng" dirty="0"/>
              <a:t>Validering af clusters</a:t>
            </a:r>
          </a:p>
          <a:p>
            <a:endParaRPr lang="da-DK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Stik prøve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Hvorfor har en målmand så gode chancer for mål?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000" dirty="0" err="1"/>
              <a:t>Elbow</a:t>
            </a:r>
            <a:r>
              <a:rPr lang="da-DK" sz="2000" dirty="0"/>
              <a:t> </a:t>
            </a:r>
            <a:r>
              <a:rPr lang="da-DK" sz="2000" dirty="0" err="1"/>
              <a:t>method</a:t>
            </a:r>
            <a:endParaRPr lang="da-DK" sz="2000" dirty="0"/>
          </a:p>
        </p:txBody>
      </p:sp>
      <p:pic>
        <p:nvPicPr>
          <p:cNvPr id="6" name="Billede 5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F308740-9FDD-A792-EB66-3BD7342A40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94" y="568960"/>
            <a:ext cx="6869772" cy="381000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2DF9A22-C1B4-E2C9-2BB7-709CBF5EFA9E}"/>
              </a:ext>
            </a:extLst>
          </p:cNvPr>
          <p:cNvSpPr/>
          <p:nvPr/>
        </p:nvSpPr>
        <p:spPr>
          <a:xfrm>
            <a:off x="11273326" y="2712720"/>
            <a:ext cx="548640" cy="406400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AE44126-337A-A394-5712-032E68D100B5}"/>
              </a:ext>
            </a:extLst>
          </p:cNvPr>
          <p:cNvSpPr/>
          <p:nvPr/>
        </p:nvSpPr>
        <p:spPr>
          <a:xfrm>
            <a:off x="6175692" y="782320"/>
            <a:ext cx="548640" cy="406400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AF03DED3-3907-C0DC-2C85-B36A25D1F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47" y="4017645"/>
            <a:ext cx="4650105" cy="26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spiller skyder straffe">
            <a:extLst>
              <a:ext uri="{FF2B5EF4-FFF2-40B4-BE49-F238E27FC236}">
                <a16:creationId xmlns:a16="http://schemas.microsoft.com/office/drawing/2014/main" id="{3A4FC0D1-D9CD-7A6D-1F08-548DBEA0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11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41C5F7C4-4947-A890-0B92-DD8AC9DBF888}"/>
              </a:ext>
            </a:extLst>
          </p:cNvPr>
          <p:cNvSpPr txBox="1"/>
          <p:nvPr/>
        </p:nvSpPr>
        <p:spPr>
          <a:xfrm>
            <a:off x="629920" y="985520"/>
            <a:ext cx="395224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UI 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Reaktiv – dynamiske valg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Knap til at opdatere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Hjælpe funktioner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Filtrering af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Automatisk titel generering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Funktion til at navngive Clustres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14AA305-3FCA-E76D-CBEB-376900F4F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123" y="1164893"/>
            <a:ext cx="4324954" cy="20005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CDEA3E89-A06B-E878-0DFB-6729860B046B}"/>
              </a:ext>
            </a:extLst>
          </p:cNvPr>
          <p:cNvSpPr txBox="1"/>
          <p:nvPr/>
        </p:nvSpPr>
        <p:spPr>
          <a:xfrm>
            <a:off x="320842" y="154705"/>
            <a:ext cx="3529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Shiny applikation:</a:t>
            </a:r>
          </a:p>
        </p:txBody>
      </p:sp>
      <p:pic>
        <p:nvPicPr>
          <p:cNvPr id="13" name="Billede 12" descr="Et billede, der indeholder tekst, Font/skrifttype, skærmbillede, algebra&#10;&#10;Automatisk genereret beskrivelse">
            <a:extLst>
              <a:ext uri="{FF2B5EF4-FFF2-40B4-BE49-F238E27FC236}">
                <a16:creationId xmlns:a16="http://schemas.microsoft.com/office/drawing/2014/main" id="{EF5C67ED-3AC1-83D0-556D-DB2131D3A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504" y="2012960"/>
            <a:ext cx="6120130" cy="154305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6CB365F-E8AB-ED17-6ADE-F1ED4E2E0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729" y="4359931"/>
            <a:ext cx="7609840" cy="1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44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spiller skyder straffe">
            <a:extLst>
              <a:ext uri="{FF2B5EF4-FFF2-40B4-BE49-F238E27FC236}">
                <a16:creationId xmlns:a16="http://schemas.microsoft.com/office/drawing/2014/main" id="{3A4FC0D1-D9CD-7A6D-1F08-548DBEA0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11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41C5F7C4-4947-A890-0B92-DD8AC9DBF888}"/>
              </a:ext>
            </a:extLst>
          </p:cNvPr>
          <p:cNvSpPr txBox="1"/>
          <p:nvPr/>
        </p:nvSpPr>
        <p:spPr>
          <a:xfrm>
            <a:off x="629920" y="985520"/>
            <a:ext cx="3952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UI 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Reaktiv – dynamiske valg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Knap til at opdatere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Serverdel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Observe</a:t>
            </a:r>
            <a:r>
              <a:rPr lang="da-DK" dirty="0"/>
              <a:t> &amp; </a:t>
            </a:r>
            <a:r>
              <a:rPr lang="da-DK" dirty="0" err="1"/>
              <a:t>ObserveEvent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Udregning af k-</a:t>
            </a:r>
            <a:r>
              <a:rPr lang="da-DK" dirty="0" err="1"/>
              <a:t>means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Hjælpe funktioner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Filtrering af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Automatisk titel generering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Funktion til at navngive Clustres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14AA305-3FCA-E76D-CBEB-376900F4F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644" y="1239520"/>
            <a:ext cx="4324954" cy="20005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607BEED6-B099-E60E-7CB7-1DBF3BF29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310" y="2254418"/>
            <a:ext cx="6969539" cy="3364062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F58180A-2CD7-9919-3C58-45FB6B774A6F}"/>
              </a:ext>
            </a:extLst>
          </p:cNvPr>
          <p:cNvSpPr/>
          <p:nvPr/>
        </p:nvSpPr>
        <p:spPr>
          <a:xfrm>
            <a:off x="4902310" y="3718560"/>
            <a:ext cx="838090" cy="38608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EA979F7-5A38-3E6E-8FCA-A09B929EB8F3}"/>
              </a:ext>
            </a:extLst>
          </p:cNvPr>
          <p:cNvSpPr/>
          <p:nvPr/>
        </p:nvSpPr>
        <p:spPr>
          <a:xfrm>
            <a:off x="10525761" y="3619364"/>
            <a:ext cx="1346088" cy="105947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CDEA3E89-A06B-E878-0DFB-6729860B046B}"/>
              </a:ext>
            </a:extLst>
          </p:cNvPr>
          <p:cNvSpPr txBox="1"/>
          <p:nvPr/>
        </p:nvSpPr>
        <p:spPr>
          <a:xfrm>
            <a:off x="320842" y="154705"/>
            <a:ext cx="3529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Shiny applikation:</a:t>
            </a:r>
          </a:p>
        </p:txBody>
      </p:sp>
    </p:spTree>
    <p:extLst>
      <p:ext uri="{BB962C8B-B14F-4D97-AF65-F5344CB8AC3E}">
        <p14:creationId xmlns:p14="http://schemas.microsoft.com/office/powerpoint/2010/main" val="304674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315</Words>
  <Application>Microsoft Office PowerPoint</Application>
  <PresentationFormat>Widescreen</PresentationFormat>
  <Paragraphs>88</Paragraphs>
  <Slides>8</Slides>
  <Notes>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Office-tema</vt:lpstr>
      <vt:lpstr>Eksamen 2 Semester  DAL Spørgsmål 5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Eksamen 2 Semester - DAL Spørgsmål 5 - Skud</dc:title>
  <dc:creator>Monika Jensen</dc:creator>
  <cp:lastModifiedBy>Monika Jensen</cp:lastModifiedBy>
  <cp:revision>5</cp:revision>
  <dcterms:created xsi:type="dcterms:W3CDTF">2024-04-17T06:45:42Z</dcterms:created>
  <dcterms:modified xsi:type="dcterms:W3CDTF">2024-04-18T22:35:20Z</dcterms:modified>
</cp:coreProperties>
</file>